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9144000" cy="5143500" type="screen16x9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2887">
          <p15:clr>
            <a:srgbClr val="A4A3A4"/>
          </p15:clr>
        </p15:guide>
        <p15:guide id="3" orient="horz" pos="479">
          <p15:clr>
            <a:srgbClr val="A4A3A4"/>
          </p15:clr>
        </p15:guide>
        <p15:guide id="4" orient="horz" pos="238">
          <p15:clr>
            <a:srgbClr val="A4A3A4"/>
          </p15:clr>
        </p15:guide>
        <p15:guide id="5" orient="horz" pos="1618">
          <p15:clr>
            <a:srgbClr val="A4A3A4"/>
          </p15:clr>
        </p15:guide>
        <p15:guide id="6" orient="horz" pos="564">
          <p15:clr>
            <a:srgbClr val="A4A3A4"/>
          </p15:clr>
        </p15:guide>
        <p15:guide id="7" pos="2880">
          <p15:clr>
            <a:srgbClr val="A4A3A4"/>
          </p15:clr>
        </p15:guide>
        <p15:guide id="8" pos="288">
          <p15:clr>
            <a:srgbClr val="A4A3A4"/>
          </p15:clr>
        </p15:guide>
        <p15:guide id="9" pos="5302">
          <p15:clr>
            <a:srgbClr val="A4A3A4"/>
          </p15:clr>
        </p15:guide>
        <p15:guide id="10" pos="5472">
          <p15:clr>
            <a:srgbClr val="A4A3A4"/>
          </p15:clr>
        </p15:guide>
        <p15:guide id="11" pos="55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3D"/>
    <a:srgbClr val="616265"/>
    <a:srgbClr val="DD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6" autoAdjust="0"/>
  </p:normalViewPr>
  <p:slideViewPr>
    <p:cSldViewPr>
      <p:cViewPr varScale="1">
        <p:scale>
          <a:sx n="115" d="100"/>
          <a:sy n="115" d="100"/>
        </p:scale>
        <p:origin x="542" y="67"/>
      </p:cViewPr>
      <p:guideLst>
        <p:guide orient="horz"/>
        <p:guide orient="horz" pos="2887"/>
        <p:guide orient="horz" pos="479"/>
        <p:guide orient="horz" pos="238"/>
        <p:guide orient="horz" pos="1618"/>
        <p:guide orient="horz" pos="564"/>
        <p:guide pos="2880"/>
        <p:guide pos="288"/>
        <p:guide pos="5302"/>
        <p:guide pos="5472"/>
        <p:guide pos="55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CCE4DB2C-3BD0-ED4D-B3E5-6A3BDF40A760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9055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BBBFC25-224D-8F47-8047-E194EEC9B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39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03901BC3-3D0F-4774-B7D6-DA2F40498026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8CD4A1DC-1111-4AD5-8D41-B86459B945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10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int_sae_sg_720_blk_rgb_wht.png"/>
          <p:cNvPicPr>
            <a:picLocks noChangeAspect="1"/>
          </p:cNvPicPr>
          <p:nvPr userDrawn="1"/>
        </p:nvPicPr>
        <p:blipFill>
          <a:blip r:embed="rId2"/>
          <a:srcRect l="1303"/>
          <a:stretch>
            <a:fillRect/>
          </a:stretch>
        </p:blipFill>
        <p:spPr>
          <a:xfrm rot="-5400000">
            <a:off x="5246044" y="1247178"/>
            <a:ext cx="5143500" cy="2649143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 bwMode="hidden">
          <a:xfrm>
            <a:off x="0" y="-1"/>
            <a:ext cx="9144000" cy="5143501"/>
            <a:chOff x="0" y="-1"/>
            <a:chExt cx="9144000" cy="5143501"/>
          </a:xfrm>
        </p:grpSpPr>
        <p:sp>
          <p:nvSpPr>
            <p:cNvPr id="8" name="Rectangle 7"/>
            <p:cNvSpPr/>
            <p:nvPr userDrawn="1"/>
          </p:nvSpPr>
          <p:spPr bwMode="hidden">
            <a:xfrm>
              <a:off x="0" y="0"/>
              <a:ext cx="9144000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int_sae_sg_720_dbl_rgb_wht.png"/>
            <p:cNvPicPr>
              <a:picLocks noChangeAspect="1"/>
            </p:cNvPicPr>
            <p:nvPr userDrawn="1"/>
          </p:nvPicPr>
          <p:blipFill>
            <a:blip r:embed="rId3" cstate="print"/>
            <a:srcRect l="1818"/>
            <a:stretch>
              <a:fillRect/>
            </a:stretch>
          </p:blipFill>
          <p:spPr bwMode="hidden">
            <a:xfrm rot="16200000">
              <a:off x="5238750" y="1238448"/>
              <a:ext cx="5143501" cy="2666604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5350"/>
            <a:ext cx="5559552" cy="940274"/>
          </a:xfrm>
        </p:spPr>
        <p:txBody>
          <a:bodyPr anchor="b"/>
          <a:lstStyle>
            <a:lvl1pPr>
              <a:defRPr sz="2100"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438912"/>
            <a:ext cx="5559552" cy="3017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>
                <a:latin typeface="+mj-lt"/>
              </a:rPr>
              <a:t>SAE INTERNATIONAL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1883391"/>
            <a:ext cx="5562600" cy="2691783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accent1"/>
                </a:solidFill>
              </a:defRPr>
            </a:lvl1pPr>
            <a:lvl2pPr marL="0" indent="0" algn="l">
              <a:buNone/>
              <a:defRPr sz="2100">
                <a:solidFill>
                  <a:schemeClr val="accent1"/>
                </a:solidFill>
              </a:defRPr>
            </a:lvl2pPr>
            <a:lvl3pPr marL="0" indent="0" algn="l">
              <a:buNone/>
              <a:defRPr sz="2100">
                <a:solidFill>
                  <a:schemeClr val="accent1"/>
                </a:solidFill>
              </a:defRPr>
            </a:lvl3pPr>
            <a:lvl4pPr marL="0" indent="0" algn="l">
              <a:buNone/>
              <a:defRPr sz="2100">
                <a:solidFill>
                  <a:schemeClr val="accent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accent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sz="2100" dirty="0"/>
              <a:t>Click to edit subhead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e-thir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 userDrawn="1"/>
        </p:nvSpPr>
        <p:spPr bwMode="hidden">
          <a:xfrm>
            <a:off x="0" y="295748"/>
            <a:ext cx="9144000" cy="4847753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4847753">
                <a:moveTo>
                  <a:pt x="0" y="4847753"/>
                </a:moveTo>
                <a:lnTo>
                  <a:pt x="9144000" y="4847753"/>
                </a:lnTo>
                <a:lnTo>
                  <a:pt x="9144000" y="0"/>
                </a:lnTo>
                <a:lnTo>
                  <a:pt x="8872396" y="464744"/>
                </a:lnTo>
                <a:lnTo>
                  <a:pt x="0" y="463205"/>
                </a:lnTo>
                <a:lnTo>
                  <a:pt x="0" y="48477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"/>
            <a:ext cx="8229600" cy="50292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457200" y="911224"/>
            <a:ext cx="2651760" cy="3657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246120" y="911224"/>
            <a:ext cx="5440680" cy="3657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05934"/>
            <a:ext cx="2895600" cy="128016"/>
          </a:xfrm>
        </p:spPr>
        <p:txBody>
          <a:bodyPr/>
          <a:lstStyle/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553200" y="4805934"/>
            <a:ext cx="2133600" cy="128016"/>
          </a:xfrm>
        </p:spPr>
        <p:txBody>
          <a:bodyPr/>
          <a:lstStyle/>
          <a:p>
            <a:fld id="{C5A2E38E-3676-4AC9-AE40-117CF2D4B3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4760214"/>
            <a:ext cx="8229600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457200" y="4805934"/>
            <a:ext cx="21305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 cap="all" baseline="0" dirty="0">
                <a:latin typeface="+mj-lt"/>
              </a:rPr>
              <a:t>SAE INTERNATIONAL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 bwMode="hidden">
          <a:xfrm>
            <a:off x="0" y="295748"/>
            <a:ext cx="9144000" cy="4847753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4847753">
                <a:moveTo>
                  <a:pt x="0" y="4847753"/>
                </a:moveTo>
                <a:lnTo>
                  <a:pt x="9144000" y="4847753"/>
                </a:lnTo>
                <a:lnTo>
                  <a:pt x="9144000" y="0"/>
                </a:lnTo>
                <a:lnTo>
                  <a:pt x="8872396" y="464744"/>
                </a:lnTo>
                <a:lnTo>
                  <a:pt x="0" y="463205"/>
                </a:lnTo>
                <a:lnTo>
                  <a:pt x="0" y="48477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"/>
            <a:ext cx="8229600" cy="50292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457200" y="911224"/>
            <a:ext cx="4050792" cy="3657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636008" y="911224"/>
            <a:ext cx="4050792" cy="3657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05934"/>
            <a:ext cx="2895600" cy="128016"/>
          </a:xfrm>
        </p:spPr>
        <p:txBody>
          <a:bodyPr/>
          <a:lstStyle/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553200" y="4805934"/>
            <a:ext cx="2133600" cy="128016"/>
          </a:xfrm>
        </p:spPr>
        <p:txBody>
          <a:bodyPr/>
          <a:lstStyle/>
          <a:p>
            <a:fld id="{C5A2E38E-3676-4AC9-AE40-117CF2D4B3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4760214"/>
            <a:ext cx="8229600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457200" y="4805934"/>
            <a:ext cx="21305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 cap="all" baseline="0" dirty="0">
                <a:latin typeface="+mj-lt"/>
              </a:rPr>
              <a:t>SAE INTERNATIONAL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-third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 bwMode="hidden">
          <a:xfrm>
            <a:off x="0" y="295748"/>
            <a:ext cx="9144000" cy="4847753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4847753">
                <a:moveTo>
                  <a:pt x="0" y="4847753"/>
                </a:moveTo>
                <a:lnTo>
                  <a:pt x="9144000" y="4847753"/>
                </a:lnTo>
                <a:lnTo>
                  <a:pt x="9144000" y="0"/>
                </a:lnTo>
                <a:lnTo>
                  <a:pt x="8872396" y="464744"/>
                </a:lnTo>
                <a:lnTo>
                  <a:pt x="0" y="463205"/>
                </a:lnTo>
                <a:lnTo>
                  <a:pt x="0" y="48477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"/>
            <a:ext cx="8229600" cy="50292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457200" y="911224"/>
            <a:ext cx="5440680" cy="3657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035040" y="911224"/>
            <a:ext cx="2651760" cy="3657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05934"/>
            <a:ext cx="2895600" cy="128016"/>
          </a:xfrm>
        </p:spPr>
        <p:txBody>
          <a:bodyPr/>
          <a:lstStyle/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6553200" y="4805934"/>
            <a:ext cx="2133600" cy="128016"/>
          </a:xfrm>
        </p:spPr>
        <p:txBody>
          <a:bodyPr/>
          <a:lstStyle/>
          <a:p>
            <a:fld id="{C5A2E38E-3676-4AC9-AE40-117CF2D4B3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4760214"/>
            <a:ext cx="8229600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457200" y="4805934"/>
            <a:ext cx="21305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 cap="all" baseline="0" dirty="0">
                <a:latin typeface="+mj-lt"/>
              </a:rPr>
              <a:t>SAE INTERNATIONAL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 userDrawn="1"/>
        </p:nvSpPr>
        <p:spPr bwMode="hidden">
          <a:xfrm>
            <a:off x="0" y="295748"/>
            <a:ext cx="9144000" cy="4847753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4847753">
                <a:moveTo>
                  <a:pt x="0" y="4847753"/>
                </a:moveTo>
                <a:lnTo>
                  <a:pt x="9144000" y="4847753"/>
                </a:lnTo>
                <a:lnTo>
                  <a:pt x="9144000" y="0"/>
                </a:lnTo>
                <a:lnTo>
                  <a:pt x="8872396" y="464744"/>
                </a:lnTo>
                <a:lnTo>
                  <a:pt x="0" y="463205"/>
                </a:lnTo>
                <a:lnTo>
                  <a:pt x="0" y="48477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"/>
            <a:ext cx="8229600" cy="50292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 hasCustomPrompt="1"/>
          </p:nvPr>
        </p:nvSpPr>
        <p:spPr>
          <a:xfrm>
            <a:off x="457200" y="914400"/>
            <a:ext cx="2651760" cy="3657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 hasCustomPrompt="1"/>
          </p:nvPr>
        </p:nvSpPr>
        <p:spPr>
          <a:xfrm>
            <a:off x="3246120" y="914400"/>
            <a:ext cx="2651760" cy="3657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 hasCustomPrompt="1"/>
          </p:nvPr>
        </p:nvSpPr>
        <p:spPr>
          <a:xfrm>
            <a:off x="6035040" y="914400"/>
            <a:ext cx="2651760" cy="3657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05934"/>
            <a:ext cx="2895600" cy="128016"/>
          </a:xfrm>
        </p:spPr>
        <p:txBody>
          <a:bodyPr/>
          <a:lstStyle/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05934"/>
            <a:ext cx="2133600" cy="128016"/>
          </a:xfrm>
        </p:spPr>
        <p:txBody>
          <a:bodyPr/>
          <a:lstStyle/>
          <a:p>
            <a:fld id="{C5A2E38E-3676-4AC9-AE40-117CF2D4B3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4760214"/>
            <a:ext cx="8229600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457200" y="4805934"/>
            <a:ext cx="21305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 cap="all" baseline="0" dirty="0">
                <a:latin typeface="+mj-lt"/>
              </a:rPr>
              <a:t>SAE INTERNATIONAL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ttom Two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 userDrawn="1"/>
        </p:nvSpPr>
        <p:spPr bwMode="hidden">
          <a:xfrm>
            <a:off x="0" y="295748"/>
            <a:ext cx="9144000" cy="4847753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4847753">
                <a:moveTo>
                  <a:pt x="0" y="4847753"/>
                </a:moveTo>
                <a:lnTo>
                  <a:pt x="9144000" y="4847753"/>
                </a:lnTo>
                <a:lnTo>
                  <a:pt x="9144000" y="0"/>
                </a:lnTo>
                <a:lnTo>
                  <a:pt x="8872396" y="464744"/>
                </a:lnTo>
                <a:lnTo>
                  <a:pt x="0" y="463205"/>
                </a:lnTo>
                <a:lnTo>
                  <a:pt x="0" y="48477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"/>
            <a:ext cx="8229600" cy="50292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11225"/>
            <a:ext cx="8229600" cy="12559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 hasCustomPrompt="1"/>
          </p:nvPr>
        </p:nvSpPr>
        <p:spPr>
          <a:xfrm>
            <a:off x="457200" y="2286000"/>
            <a:ext cx="4050792" cy="228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 hasCustomPrompt="1"/>
          </p:nvPr>
        </p:nvSpPr>
        <p:spPr>
          <a:xfrm>
            <a:off x="4636008" y="2286000"/>
            <a:ext cx="4050792" cy="228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05934"/>
            <a:ext cx="2895600" cy="128016"/>
          </a:xfrm>
        </p:spPr>
        <p:txBody>
          <a:bodyPr/>
          <a:lstStyle/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05934"/>
            <a:ext cx="2133600" cy="128016"/>
          </a:xfrm>
        </p:spPr>
        <p:txBody>
          <a:bodyPr/>
          <a:lstStyle/>
          <a:p>
            <a:fld id="{C5A2E38E-3676-4AC9-AE40-117CF2D4B3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4760214"/>
            <a:ext cx="8229600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457200" y="4805934"/>
            <a:ext cx="21305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 cap="all" baseline="0" dirty="0">
                <a:latin typeface="+mj-lt"/>
              </a:rPr>
              <a:t>SAE INTERNATIONAL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ttom Three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 bwMode="hidden">
          <a:xfrm>
            <a:off x="0" y="295748"/>
            <a:ext cx="9144000" cy="4847753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4847753">
                <a:moveTo>
                  <a:pt x="0" y="4847753"/>
                </a:moveTo>
                <a:lnTo>
                  <a:pt x="9144000" y="4847753"/>
                </a:lnTo>
                <a:lnTo>
                  <a:pt x="9144000" y="0"/>
                </a:lnTo>
                <a:lnTo>
                  <a:pt x="8872396" y="464744"/>
                </a:lnTo>
                <a:lnTo>
                  <a:pt x="0" y="463205"/>
                </a:lnTo>
                <a:lnTo>
                  <a:pt x="0" y="48477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"/>
            <a:ext cx="8229600" cy="50292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11225"/>
            <a:ext cx="8229600" cy="15843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 hasCustomPrompt="1"/>
          </p:nvPr>
        </p:nvSpPr>
        <p:spPr>
          <a:xfrm>
            <a:off x="457200" y="2606040"/>
            <a:ext cx="2651760" cy="19659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 hasCustomPrompt="1"/>
          </p:nvPr>
        </p:nvSpPr>
        <p:spPr>
          <a:xfrm>
            <a:off x="3246120" y="2606040"/>
            <a:ext cx="2651760" cy="19659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 hasCustomPrompt="1"/>
          </p:nvPr>
        </p:nvSpPr>
        <p:spPr>
          <a:xfrm>
            <a:off x="6035040" y="2606040"/>
            <a:ext cx="2651760" cy="19659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05934"/>
            <a:ext cx="2895600" cy="128016"/>
          </a:xfrm>
        </p:spPr>
        <p:txBody>
          <a:bodyPr/>
          <a:lstStyle/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05934"/>
            <a:ext cx="2133600" cy="128016"/>
          </a:xfrm>
        </p:spPr>
        <p:txBody>
          <a:bodyPr/>
          <a:lstStyle/>
          <a:p>
            <a:fld id="{C5A2E38E-3676-4AC9-AE40-117CF2D4B3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4760214"/>
            <a:ext cx="8229600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457200" y="4805934"/>
            <a:ext cx="21305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 cap="all" baseline="0" dirty="0">
                <a:latin typeface="+mj-lt"/>
              </a:rPr>
              <a:t>SAE INTERNATIONAL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lumns with Captio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 userDrawn="1"/>
        </p:nvSpPr>
        <p:spPr bwMode="hidden">
          <a:xfrm>
            <a:off x="0" y="295748"/>
            <a:ext cx="9144000" cy="4847753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4847753">
                <a:moveTo>
                  <a:pt x="0" y="4847753"/>
                </a:moveTo>
                <a:lnTo>
                  <a:pt x="9144000" y="4847753"/>
                </a:lnTo>
                <a:lnTo>
                  <a:pt x="9144000" y="0"/>
                </a:lnTo>
                <a:lnTo>
                  <a:pt x="8872396" y="464744"/>
                </a:lnTo>
                <a:lnTo>
                  <a:pt x="0" y="463205"/>
                </a:lnTo>
                <a:lnTo>
                  <a:pt x="0" y="48477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"/>
            <a:ext cx="8229600" cy="50292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 hasCustomPrompt="1"/>
          </p:nvPr>
        </p:nvSpPr>
        <p:spPr>
          <a:xfrm>
            <a:off x="457200" y="914400"/>
            <a:ext cx="2651760" cy="12801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 hasCustomPrompt="1"/>
          </p:nvPr>
        </p:nvSpPr>
        <p:spPr>
          <a:xfrm>
            <a:off x="3246120" y="914400"/>
            <a:ext cx="2651760" cy="12801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 hasCustomPrompt="1"/>
          </p:nvPr>
        </p:nvSpPr>
        <p:spPr>
          <a:xfrm>
            <a:off x="6035040" y="914400"/>
            <a:ext cx="2651760" cy="12801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2510790"/>
            <a:ext cx="2651760" cy="36576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3246120" y="2510790"/>
            <a:ext cx="2651760" cy="36576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6035040" y="2510790"/>
            <a:ext cx="2651760" cy="36576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16"/>
          <p:cNvSpPr>
            <a:spLocks noGrp="1"/>
          </p:cNvSpPr>
          <p:nvPr>
            <p:ph sz="quarter" idx="19" hasCustomPrompt="1"/>
          </p:nvPr>
        </p:nvSpPr>
        <p:spPr>
          <a:xfrm>
            <a:off x="457200" y="2854139"/>
            <a:ext cx="2651760" cy="12801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Content Placeholder 18"/>
          <p:cNvSpPr>
            <a:spLocks noGrp="1"/>
          </p:cNvSpPr>
          <p:nvPr>
            <p:ph sz="quarter" idx="20" hasCustomPrompt="1"/>
          </p:nvPr>
        </p:nvSpPr>
        <p:spPr>
          <a:xfrm>
            <a:off x="3246120" y="2854139"/>
            <a:ext cx="2651760" cy="12801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0"/>
          <p:cNvSpPr>
            <a:spLocks noGrp="1"/>
          </p:cNvSpPr>
          <p:nvPr>
            <p:ph sz="quarter" idx="21" hasCustomPrompt="1"/>
          </p:nvPr>
        </p:nvSpPr>
        <p:spPr>
          <a:xfrm>
            <a:off x="6035040" y="2854139"/>
            <a:ext cx="2651760" cy="128016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457200" y="4491990"/>
            <a:ext cx="2651760" cy="36576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3"/>
          <p:cNvSpPr>
            <a:spLocks noGrp="1"/>
          </p:cNvSpPr>
          <p:nvPr>
            <p:ph type="body" sz="quarter" idx="23" hasCustomPrompt="1"/>
          </p:nvPr>
        </p:nvSpPr>
        <p:spPr>
          <a:xfrm>
            <a:off x="3246120" y="4491990"/>
            <a:ext cx="2651760" cy="36576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4" hasCustomPrompt="1"/>
          </p:nvPr>
        </p:nvSpPr>
        <p:spPr>
          <a:xfrm>
            <a:off x="6035040" y="4491990"/>
            <a:ext cx="2651760" cy="36576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05934"/>
            <a:ext cx="2895600" cy="128016"/>
          </a:xfrm>
        </p:spPr>
        <p:txBody>
          <a:bodyPr/>
          <a:lstStyle/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05934"/>
            <a:ext cx="2133600" cy="128016"/>
          </a:xfrm>
        </p:spPr>
        <p:txBody>
          <a:bodyPr/>
          <a:lstStyle/>
          <a:p>
            <a:fld id="{C5A2E38E-3676-4AC9-AE40-117CF2D4B3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457200" y="4760214"/>
            <a:ext cx="8229600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 userDrawn="1"/>
        </p:nvSpPr>
        <p:spPr>
          <a:xfrm>
            <a:off x="457200" y="4805934"/>
            <a:ext cx="21305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 cap="all" baseline="0" dirty="0">
                <a:latin typeface="+mj-lt"/>
              </a:rPr>
              <a:t>SAE INTERNATIONAL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nt_sae_sg_720_blk_rgb_wht.png"/>
          <p:cNvPicPr>
            <a:picLocks noChangeAspect="1"/>
          </p:cNvPicPr>
          <p:nvPr userDrawn="1"/>
        </p:nvPicPr>
        <p:blipFill>
          <a:blip r:embed="rId2"/>
          <a:srcRect l="1303"/>
          <a:stretch>
            <a:fillRect/>
          </a:stretch>
        </p:blipFill>
        <p:spPr>
          <a:xfrm rot="-5400000">
            <a:off x="5246044" y="1247178"/>
            <a:ext cx="5143500" cy="2649143"/>
          </a:xfrm>
          <a:prstGeom prst="rect">
            <a:avLst/>
          </a:prstGeom>
        </p:spPr>
      </p:pic>
      <p:grpSp>
        <p:nvGrpSpPr>
          <p:cNvPr id="15" name="Group 14"/>
          <p:cNvGrpSpPr/>
          <p:nvPr userDrawn="1"/>
        </p:nvGrpSpPr>
        <p:grpSpPr bwMode="hidden">
          <a:xfrm>
            <a:off x="0" y="-1"/>
            <a:ext cx="9144000" cy="5143501"/>
            <a:chOff x="0" y="-1"/>
            <a:chExt cx="9144000" cy="5143501"/>
          </a:xfrm>
        </p:grpSpPr>
        <p:sp>
          <p:nvSpPr>
            <p:cNvPr id="12" name="Rectangle 11"/>
            <p:cNvSpPr/>
            <p:nvPr userDrawn="1"/>
          </p:nvSpPr>
          <p:spPr bwMode="hidden">
            <a:xfrm>
              <a:off x="0" y="0"/>
              <a:ext cx="9144000" cy="51435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int_sae_sg_720_dbl_rgb_wht.png"/>
            <p:cNvPicPr>
              <a:picLocks noChangeAspect="1"/>
            </p:cNvPicPr>
            <p:nvPr userDrawn="1"/>
          </p:nvPicPr>
          <p:blipFill>
            <a:blip r:embed="rId3" cstate="print"/>
            <a:srcRect l="1818"/>
            <a:stretch>
              <a:fillRect/>
            </a:stretch>
          </p:blipFill>
          <p:spPr bwMode="hidden">
            <a:xfrm rot="16200000">
              <a:off x="5238750" y="1238448"/>
              <a:ext cx="5143501" cy="2666604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895350"/>
            <a:ext cx="5559552" cy="940274"/>
          </a:xfrm>
        </p:spPr>
        <p:txBody>
          <a:bodyPr anchor="b"/>
          <a:lstStyle>
            <a:lvl1pPr>
              <a:defRPr sz="2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438912"/>
            <a:ext cx="55595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+mj-lt"/>
              </a:rPr>
              <a:t>SAE INTERNATIONAL</a:t>
            </a:r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200" y="1883391"/>
            <a:ext cx="5562600" cy="2691783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bg1"/>
                </a:solidFill>
              </a:defRPr>
            </a:lvl1pPr>
            <a:lvl2pPr marL="0" indent="0" algn="l">
              <a:buNone/>
              <a:defRPr sz="2100">
                <a:solidFill>
                  <a:schemeClr val="bg1"/>
                </a:solidFill>
              </a:defRPr>
            </a:lvl2pPr>
            <a:lvl3pPr marL="0" indent="0" algn="l">
              <a:buNone/>
              <a:defRPr sz="2100">
                <a:solidFill>
                  <a:schemeClr val="bg1"/>
                </a:solidFill>
              </a:defRPr>
            </a:lvl3pPr>
            <a:lvl4pPr marL="0" indent="0" algn="l">
              <a:buNone/>
              <a:defRPr sz="2100">
                <a:solidFill>
                  <a:schemeClr val="bg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bg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z="2100" dirty="0"/>
              <a:t>Click to edit subhead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Copyright </a:t>
            </a:r>
            <a:r>
              <a:rPr lang="en-US" sz="5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SAE International.  Further use or distribution is not permitted without permission from SAE</a:t>
            </a:r>
            <a:endParaRPr lang="en-US" sz="5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int_sae_sg_720_blk_rgb_wht.png"/>
          <p:cNvPicPr>
            <a:picLocks noChangeAspect="1"/>
          </p:cNvPicPr>
          <p:nvPr userDrawn="1"/>
        </p:nvPicPr>
        <p:blipFill>
          <a:blip r:embed="rId2"/>
          <a:srcRect l="1303"/>
          <a:stretch>
            <a:fillRect/>
          </a:stretch>
        </p:blipFill>
        <p:spPr>
          <a:xfrm rot="-5400000">
            <a:off x="5246044" y="1247178"/>
            <a:ext cx="5143500" cy="2649143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 bwMode="hidden">
          <a:xfrm>
            <a:off x="0" y="-1"/>
            <a:ext cx="9144000" cy="5143501"/>
            <a:chOff x="0" y="-1"/>
            <a:chExt cx="9144000" cy="5143501"/>
          </a:xfrm>
        </p:grpSpPr>
        <p:sp>
          <p:nvSpPr>
            <p:cNvPr id="8" name="Rectangle 7"/>
            <p:cNvSpPr/>
            <p:nvPr userDrawn="1"/>
          </p:nvSpPr>
          <p:spPr bwMode="hidden">
            <a:xfrm>
              <a:off x="0" y="0"/>
              <a:ext cx="9144000" cy="51435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int_sae_sg_720_dbl_rgb_wht.png"/>
            <p:cNvPicPr>
              <a:picLocks noChangeAspect="1"/>
            </p:cNvPicPr>
            <p:nvPr userDrawn="1"/>
          </p:nvPicPr>
          <p:blipFill>
            <a:blip r:embed="rId3" cstate="print"/>
            <a:srcRect l="1818"/>
            <a:stretch>
              <a:fillRect/>
            </a:stretch>
          </p:blipFill>
          <p:spPr bwMode="hidden">
            <a:xfrm rot="16200000">
              <a:off x="5238750" y="1238448"/>
              <a:ext cx="5143501" cy="2666604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5350"/>
            <a:ext cx="5559552" cy="940274"/>
          </a:xfrm>
        </p:spPr>
        <p:txBody>
          <a:bodyPr anchor="b"/>
          <a:lstStyle>
            <a:lvl1pPr>
              <a:defRPr sz="21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438912"/>
            <a:ext cx="55595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+mj-lt"/>
              </a:rPr>
              <a:t>SAE INTERNATIONAL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1883391"/>
            <a:ext cx="5562600" cy="2691783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bg1"/>
                </a:solidFill>
              </a:defRPr>
            </a:lvl1pPr>
            <a:lvl2pPr marL="0" indent="0" algn="l">
              <a:buNone/>
              <a:defRPr sz="2100">
                <a:solidFill>
                  <a:schemeClr val="bg1"/>
                </a:solidFill>
              </a:defRPr>
            </a:lvl2pPr>
            <a:lvl3pPr marL="0" indent="0" algn="l">
              <a:buNone/>
              <a:defRPr sz="2100">
                <a:solidFill>
                  <a:schemeClr val="bg1"/>
                </a:solidFill>
              </a:defRPr>
            </a:lvl3pPr>
            <a:lvl4pPr marL="0" indent="0" algn="l">
              <a:buNone/>
              <a:defRPr sz="2100">
                <a:solidFill>
                  <a:schemeClr val="bg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bg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z="2100" dirty="0"/>
              <a:t>Click to edit subhead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Copyright </a:t>
            </a:r>
            <a:r>
              <a:rPr lang="en-US" sz="5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SAE International.  Further use or distribution is not permitted without permission from SAE</a:t>
            </a:r>
            <a:endParaRPr lang="en-US" sz="5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nt_sae_sg_720_blk_rgb_wht.png"/>
          <p:cNvPicPr>
            <a:picLocks noChangeAspect="1"/>
          </p:cNvPicPr>
          <p:nvPr userDrawn="1"/>
        </p:nvPicPr>
        <p:blipFill>
          <a:blip r:embed="rId2"/>
          <a:srcRect l="1303"/>
          <a:stretch>
            <a:fillRect/>
          </a:stretch>
        </p:blipFill>
        <p:spPr>
          <a:xfrm rot="-5400000">
            <a:off x="5246044" y="1247178"/>
            <a:ext cx="5143500" cy="2649143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 bwMode="hidden">
          <a:xfrm>
            <a:off x="0" y="-1"/>
            <a:ext cx="9144000" cy="5143501"/>
            <a:chOff x="0" y="-1"/>
            <a:chExt cx="9144000" cy="5143501"/>
          </a:xfrm>
        </p:grpSpPr>
        <p:sp>
          <p:nvSpPr>
            <p:cNvPr id="9" name="Rectangle 8"/>
            <p:cNvSpPr/>
            <p:nvPr userDrawn="1"/>
          </p:nvSpPr>
          <p:spPr bwMode="hidden">
            <a:xfrm>
              <a:off x="0" y="0"/>
              <a:ext cx="9144000" cy="5143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int_sae_sg_720_dbl_rgb_wht.png"/>
            <p:cNvPicPr>
              <a:picLocks noChangeAspect="1"/>
            </p:cNvPicPr>
            <p:nvPr userDrawn="1"/>
          </p:nvPicPr>
          <p:blipFill>
            <a:blip r:embed="rId3" cstate="print"/>
            <a:srcRect l="1818"/>
            <a:stretch>
              <a:fillRect/>
            </a:stretch>
          </p:blipFill>
          <p:spPr bwMode="hidden">
            <a:xfrm rot="16200000">
              <a:off x="5238750" y="1238448"/>
              <a:ext cx="5143501" cy="2666604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5350"/>
            <a:ext cx="5559552" cy="940274"/>
          </a:xfrm>
        </p:spPr>
        <p:txBody>
          <a:bodyPr anchor="b"/>
          <a:lstStyle>
            <a:lvl1pPr>
              <a:defRPr sz="21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438912"/>
            <a:ext cx="55595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+mj-lt"/>
              </a:rPr>
              <a:t>SAE INTERNATIONAL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1883391"/>
            <a:ext cx="5562600" cy="2691783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bg1"/>
                </a:solidFill>
              </a:defRPr>
            </a:lvl1pPr>
            <a:lvl2pPr marL="0" indent="0" algn="l">
              <a:buNone/>
              <a:defRPr sz="2100">
                <a:solidFill>
                  <a:schemeClr val="bg1"/>
                </a:solidFill>
              </a:defRPr>
            </a:lvl2pPr>
            <a:lvl3pPr marL="0" indent="0" algn="l">
              <a:buNone/>
              <a:defRPr sz="2100">
                <a:solidFill>
                  <a:schemeClr val="bg1"/>
                </a:solidFill>
              </a:defRPr>
            </a:lvl3pPr>
            <a:lvl4pPr marL="0" indent="0" algn="l">
              <a:buNone/>
              <a:defRPr sz="2100">
                <a:solidFill>
                  <a:schemeClr val="bg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bg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z="2100" dirty="0"/>
              <a:t>Click to edit subhead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Copyright </a:t>
            </a:r>
            <a:r>
              <a:rPr lang="en-US" sz="5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SAE International.  Further use or distribution is not permitted without permission from SAE</a:t>
            </a:r>
            <a:endParaRPr lang="en-US" sz="5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5350"/>
            <a:ext cx="5559552" cy="940274"/>
          </a:xfrm>
        </p:spPr>
        <p:txBody>
          <a:bodyPr anchor="b"/>
          <a:lstStyle>
            <a:lvl1pPr>
              <a:defRPr sz="2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438912"/>
            <a:ext cx="5559552" cy="3017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>
                <a:latin typeface="+mj-lt"/>
              </a:rPr>
              <a:t>SAE INTERNATIONAL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1883391"/>
            <a:ext cx="5562600" cy="2691783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tx1"/>
                </a:solidFill>
              </a:defRPr>
            </a:lvl1pPr>
            <a:lvl2pPr marL="0" indent="0" algn="l">
              <a:buNone/>
              <a:defRPr sz="2100">
                <a:solidFill>
                  <a:schemeClr val="tx1"/>
                </a:solidFill>
              </a:defRPr>
            </a:lvl2pPr>
            <a:lvl3pPr marL="0" indent="0" algn="l">
              <a:buNone/>
              <a:defRPr sz="2100">
                <a:solidFill>
                  <a:schemeClr val="tx1"/>
                </a:solidFill>
              </a:defRPr>
            </a:lvl3pPr>
            <a:lvl4pPr marL="0" indent="0" algn="l">
              <a:buNone/>
              <a:defRPr sz="2100">
                <a:solidFill>
                  <a:schemeClr val="tx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tx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sz="2100" dirty="0"/>
              <a:t>Click to edit subhead</a:t>
            </a:r>
          </a:p>
        </p:txBody>
      </p:sp>
      <p:pic>
        <p:nvPicPr>
          <p:cNvPr id="8" name="Picture 7" descr="int_sae_sg_720_dbl_rgb_wht.png"/>
          <p:cNvPicPr>
            <a:picLocks noChangeAspect="1"/>
          </p:cNvPicPr>
          <p:nvPr userDrawn="1"/>
        </p:nvPicPr>
        <p:blipFill>
          <a:blip r:embed="rId2" cstate="print"/>
          <a:srcRect l="1818"/>
          <a:stretch>
            <a:fillRect/>
          </a:stretch>
        </p:blipFill>
        <p:spPr>
          <a:xfrm rot="16200000">
            <a:off x="5238748" y="1241108"/>
            <a:ext cx="5143502" cy="2661285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Box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int_sae_vrt_blk_rgb_po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4440" y="4261104"/>
            <a:ext cx="920498" cy="609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4324"/>
            <a:ext cx="7735824" cy="1257301"/>
          </a:xfrm>
        </p:spPr>
        <p:txBody>
          <a:bodyPr anchor="b"/>
          <a:lstStyle>
            <a:lvl1pPr>
              <a:defRPr sz="21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oup 9"/>
          <p:cNvGrpSpPr/>
          <p:nvPr userDrawn="1"/>
        </p:nvGrpSpPr>
        <p:grpSpPr bwMode="hidden">
          <a:xfrm>
            <a:off x="0" y="0"/>
            <a:ext cx="9144000" cy="5143500"/>
            <a:chOff x="0" y="0"/>
            <a:chExt cx="9144000" cy="5143500"/>
          </a:xfrm>
        </p:grpSpPr>
        <p:sp>
          <p:nvSpPr>
            <p:cNvPr id="8" name="Rectangle 7"/>
            <p:cNvSpPr/>
            <p:nvPr userDrawn="1"/>
          </p:nvSpPr>
          <p:spPr bwMode="hidden">
            <a:xfrm>
              <a:off x="0" y="0"/>
              <a:ext cx="457200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 bwMode="hidden">
            <a:xfrm>
              <a:off x="8686800" y="0"/>
              <a:ext cx="457200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 bwMode="hidden">
            <a:xfrm>
              <a:off x="0" y="3790950"/>
              <a:ext cx="9144000" cy="1352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 bwMode="hidden">
            <a:xfrm rot="-3540000">
              <a:off x="8483424" y="3474150"/>
              <a:ext cx="561406" cy="4727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 Placeholder 13"/>
          <p:cNvSpPr>
            <a:spLocks noGrp="1"/>
          </p:cNvSpPr>
          <p:nvPr userDrawn="1">
            <p:ph type="body" sz="quarter" idx="10"/>
          </p:nvPr>
        </p:nvSpPr>
        <p:spPr>
          <a:xfrm>
            <a:off x="685800" y="1628774"/>
            <a:ext cx="7731125" cy="1933575"/>
          </a:xfrm>
        </p:spPr>
        <p:txBody>
          <a:bodyPr/>
          <a:lstStyle>
            <a:lvl1pPr marL="0" indent="0">
              <a:buFont typeface="Arial" pitchFamily="34" charset="0"/>
              <a:buNone/>
              <a:defRPr sz="2100" b="0">
                <a:latin typeface="+mn-lt"/>
              </a:defRPr>
            </a:lvl1pPr>
            <a:lvl2pPr marL="0" indent="0">
              <a:buFont typeface="Arial" pitchFamily="34" charset="0"/>
              <a:buNone/>
              <a:defRPr sz="2100" b="0">
                <a:latin typeface="+mn-lt"/>
              </a:defRPr>
            </a:lvl2pPr>
            <a:lvl3pPr marL="0" indent="0">
              <a:buNone/>
              <a:defRPr sz="2100" b="0">
                <a:latin typeface="+mn-lt"/>
              </a:defRPr>
            </a:lvl3pPr>
            <a:lvl4pPr marL="0" indent="0">
              <a:buNone/>
              <a:defRPr sz="2100" b="0">
                <a:latin typeface="+mn-lt"/>
              </a:defRPr>
            </a:lvl4pPr>
            <a:lvl5pPr marL="0" indent="0">
              <a:buFont typeface="Arial" pitchFamily="34" charset="0"/>
              <a:buNone/>
              <a:defRPr sz="2100" b="0">
                <a:latin typeface="+mn-lt"/>
              </a:defRPr>
            </a:lvl5pPr>
            <a:lvl6pPr marL="0" indent="0">
              <a:spcBef>
                <a:spcPts val="0"/>
              </a:spcBef>
              <a:buNone/>
              <a:defRPr sz="2100"/>
            </a:lvl6pPr>
            <a:lvl7pPr marL="0" indent="0">
              <a:spcBef>
                <a:spcPts val="0"/>
              </a:spcBef>
              <a:buNone/>
              <a:defRPr sz="2100"/>
            </a:lvl7pPr>
            <a:lvl8pPr marL="0" indent="0">
              <a:spcBef>
                <a:spcPts val="0"/>
              </a:spcBef>
              <a:buNone/>
              <a:defRPr sz="2100"/>
            </a:lvl8pPr>
            <a:lvl9pPr marL="0" indent="0">
              <a:spcBef>
                <a:spcPts val="0"/>
              </a:spcBef>
              <a:buNone/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int_sae_vrt_dbl_rgb_po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 bwMode="hidden">
          <a:xfrm>
            <a:off x="420624" y="4261104"/>
            <a:ext cx="920498" cy="609601"/>
          </a:xfrm>
          <a:prstGeom prst="rect">
            <a:avLst/>
          </a:prstGeom>
        </p:spPr>
      </p:pic>
      <p:sp>
        <p:nvSpPr>
          <p:cNvPr id="20" name="TextBox 19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Color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658368"/>
            <a:ext cx="7620000" cy="548640"/>
          </a:xfrm>
        </p:spPr>
        <p:txBody>
          <a:bodyPr>
            <a:noAutofit/>
          </a:bodyPr>
          <a:lstStyle>
            <a:lvl1pPr>
              <a:defRPr sz="37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1428750"/>
            <a:ext cx="7620000" cy="283464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b="0">
                <a:solidFill>
                  <a:schemeClr val="bg1"/>
                </a:solidFill>
              </a:defRPr>
            </a:lvl1pPr>
            <a:lvl2pPr marL="173038" indent="-173038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b="0">
                <a:solidFill>
                  <a:schemeClr val="bg1"/>
                </a:solidFill>
              </a:defRPr>
            </a:lvl2pPr>
            <a:lvl3pPr marL="460375" indent="-230188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–"/>
              <a:defRPr b="0">
                <a:solidFill>
                  <a:schemeClr val="bg1"/>
                </a:solidFill>
              </a:defRPr>
            </a:lvl3pPr>
            <a:lvl4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4pPr>
            <a:lvl5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5pPr>
            <a:lvl6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6pPr>
            <a:lvl7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7pPr>
            <a:lvl8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8pPr>
            <a:lvl9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9" name="Freeform 8"/>
          <p:cNvSpPr/>
          <p:nvPr userDrawn="1"/>
        </p:nvSpPr>
        <p:spPr>
          <a:xfrm>
            <a:off x="460690" y="432769"/>
            <a:ext cx="8229600" cy="4139231"/>
          </a:xfrm>
          <a:custGeom>
            <a:avLst/>
            <a:gdLst>
              <a:gd name="connsiteX0" fmla="*/ 7950394 w 8229600"/>
              <a:gd name="connsiteY0" fmla="*/ 4139231 h 4139231"/>
              <a:gd name="connsiteX1" fmla="*/ 8229600 w 8229600"/>
              <a:gd name="connsiteY1" fmla="*/ 369250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9600" h="4139231">
                <a:moveTo>
                  <a:pt x="7950394" y="4139231"/>
                </a:moveTo>
                <a:lnTo>
                  <a:pt x="8229600" y="3692501"/>
                </a:lnTo>
                <a:cubicBezTo>
                  <a:pt x="8227273" y="2461667"/>
                  <a:pt x="8224947" y="1230834"/>
                  <a:pt x="8222620" y="0"/>
                </a:cubicBezTo>
                <a:lnTo>
                  <a:pt x="0" y="0"/>
                </a:lnTo>
                <a:lnTo>
                  <a:pt x="0" y="4139231"/>
                </a:lnTo>
                <a:lnTo>
                  <a:pt x="7950394" y="4139231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05934"/>
            <a:ext cx="2895600" cy="12801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05934"/>
            <a:ext cx="2133600" cy="12801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A2E38E-3676-4AC9-AE40-117CF2D4B3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457200" y="4760214"/>
            <a:ext cx="8229600" cy="119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457200" y="4805934"/>
            <a:ext cx="21305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 cap="all" baseline="0" dirty="0">
                <a:solidFill>
                  <a:schemeClr val="bg1"/>
                </a:solidFill>
                <a:latin typeface="+mj-lt"/>
              </a:rPr>
              <a:t>SAE INTERNATIONAL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Copyright </a:t>
            </a:r>
            <a:r>
              <a:rPr lang="en-US" sz="5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SAE International.  Further use or distribution is not permitted without permission from SAE</a:t>
            </a:r>
            <a:endParaRPr lang="en-US" sz="5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Color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57224"/>
            <a:ext cx="7620000" cy="3429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7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EDIT HEADLINE</a:t>
            </a:r>
          </a:p>
          <a:p>
            <a:pPr lvl="1"/>
            <a:r>
              <a:rPr lang="en-US" dirty="0"/>
              <a:t>Click to edit subhead</a:t>
            </a:r>
          </a:p>
        </p:txBody>
      </p:sp>
      <p:sp>
        <p:nvSpPr>
          <p:cNvPr id="9" name="Freeform 8"/>
          <p:cNvSpPr/>
          <p:nvPr userDrawn="1"/>
        </p:nvSpPr>
        <p:spPr>
          <a:xfrm>
            <a:off x="460690" y="432769"/>
            <a:ext cx="8229600" cy="4139231"/>
          </a:xfrm>
          <a:custGeom>
            <a:avLst/>
            <a:gdLst>
              <a:gd name="connsiteX0" fmla="*/ 7950394 w 8229600"/>
              <a:gd name="connsiteY0" fmla="*/ 4139231 h 4139231"/>
              <a:gd name="connsiteX1" fmla="*/ 8229600 w 8229600"/>
              <a:gd name="connsiteY1" fmla="*/ 369250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9600" h="4139231">
                <a:moveTo>
                  <a:pt x="7950394" y="4139231"/>
                </a:moveTo>
                <a:lnTo>
                  <a:pt x="8229600" y="3692501"/>
                </a:lnTo>
                <a:cubicBezTo>
                  <a:pt x="8227273" y="2461667"/>
                  <a:pt x="8224947" y="1230834"/>
                  <a:pt x="8222620" y="0"/>
                </a:cubicBezTo>
                <a:lnTo>
                  <a:pt x="0" y="0"/>
                </a:lnTo>
                <a:lnTo>
                  <a:pt x="0" y="4139231"/>
                </a:lnTo>
                <a:lnTo>
                  <a:pt x="7950394" y="4139231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05934"/>
            <a:ext cx="2895600" cy="12801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05934"/>
            <a:ext cx="2133600" cy="12801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A2E38E-3676-4AC9-AE40-117CF2D4B3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4760214"/>
            <a:ext cx="8229600" cy="119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457200" y="4805934"/>
            <a:ext cx="21305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 cap="all" baseline="0" dirty="0">
                <a:solidFill>
                  <a:schemeClr val="bg1"/>
                </a:solidFill>
                <a:latin typeface="+mj-lt"/>
              </a:rPr>
              <a:t>SAE INTERNATIONAL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Copyright </a:t>
            </a:r>
            <a:r>
              <a:rPr lang="en-US" sz="5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5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SAE International.  Further use or distribution is not permitted without permission from SAE</a:t>
            </a:r>
            <a:endParaRPr lang="en-US" sz="5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 bwMode="hidden">
          <a:xfrm>
            <a:off x="0" y="295748"/>
            <a:ext cx="9144000" cy="4847753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4847753">
                <a:moveTo>
                  <a:pt x="0" y="4847753"/>
                </a:moveTo>
                <a:lnTo>
                  <a:pt x="9144000" y="4847753"/>
                </a:lnTo>
                <a:lnTo>
                  <a:pt x="9144000" y="0"/>
                </a:lnTo>
                <a:lnTo>
                  <a:pt x="8872396" y="464744"/>
                </a:lnTo>
                <a:lnTo>
                  <a:pt x="0" y="463205"/>
                </a:lnTo>
                <a:lnTo>
                  <a:pt x="0" y="48477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11224"/>
            <a:ext cx="8229600" cy="36576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05934"/>
            <a:ext cx="2895600" cy="128016"/>
          </a:xfrm>
        </p:spPr>
        <p:txBody>
          <a:bodyPr/>
          <a:lstStyle/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05934"/>
            <a:ext cx="2133600" cy="128016"/>
          </a:xfrm>
        </p:spPr>
        <p:txBody>
          <a:bodyPr/>
          <a:lstStyle/>
          <a:p>
            <a:fld id="{C5A2E38E-3676-4AC9-AE40-117CF2D4B3A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4760214"/>
            <a:ext cx="8229600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37160"/>
            <a:ext cx="8229600" cy="50292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57200" y="4805934"/>
            <a:ext cx="213055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b="1" cap="all" baseline="0" dirty="0">
                <a:latin typeface="+mj-lt"/>
              </a:rPr>
              <a:t>SAE INTERNATIONAL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286000" y="4917073"/>
            <a:ext cx="4572000" cy="1692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500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7160"/>
            <a:ext cx="8229600" cy="50292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1224"/>
            <a:ext cx="8229600" cy="3657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46120" y="4873752"/>
            <a:ext cx="2895600" cy="12801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73752"/>
            <a:ext cx="2133600" cy="12801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fld id="{C5A2E38E-3676-4AC9-AE40-117CF2D4B3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664" r:id="rId7"/>
    <p:sldLayoutId id="2147483665" r:id="rId8"/>
    <p:sldLayoutId id="2147483650" r:id="rId9"/>
    <p:sldLayoutId id="2147483692" r:id="rId10"/>
    <p:sldLayoutId id="2147483662" r:id="rId11"/>
    <p:sldLayoutId id="2147483691" r:id="rId12"/>
    <p:sldLayoutId id="2147483674" r:id="rId13"/>
    <p:sldLayoutId id="2147483675" r:id="rId14"/>
    <p:sldLayoutId id="2147483690" r:id="rId15"/>
    <p:sldLayoutId id="2147483693" r:id="rId1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18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None/>
        <a:defRPr sz="18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74625" indent="-17462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465138" indent="-23336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682625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976313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976313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974725" indent="-230188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976313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Market Trends for UAV propulsion systems </a:t>
            </a:r>
            <a:br>
              <a:rPr lang="en-US" dirty="0"/>
            </a:br>
            <a:r>
              <a:rPr lang="en-US" dirty="0"/>
              <a:t>Gavin Brett, CEO, Currawong Engineering</a:t>
            </a:r>
            <a:endParaRPr lang="en-US" sz="2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05D2D8-0348-4AEE-AECD-86FBF3F67FE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3936" y="860054"/>
            <a:ext cx="1584325" cy="1609177"/>
          </a:xfrm>
        </p:spPr>
      </p:pic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457200" y="911224"/>
            <a:ext cx="5715000" cy="3657600"/>
          </a:xfrm>
        </p:spPr>
        <p:txBody>
          <a:bodyPr/>
          <a:lstStyle/>
          <a:p>
            <a:r>
              <a:rPr lang="en-US" sz="1800" dirty="0"/>
              <a:t>Customers are requesting:</a:t>
            </a:r>
          </a:p>
          <a:p>
            <a:pPr lvl="2">
              <a:spcAft>
                <a:spcPts val="500"/>
              </a:spcAft>
            </a:pPr>
            <a:r>
              <a:rPr lang="en-US" sz="1800" dirty="0"/>
              <a:t>Complete turnkey EFI </a:t>
            </a:r>
            <a:r>
              <a:rPr lang="en-US" dirty="0"/>
              <a:t>propulsion system for ease of integration (quiet exhaust, starter/generator, power supply, isolation mount, cooling duct, harnesses, interface software)</a:t>
            </a:r>
          </a:p>
          <a:p>
            <a:pPr lvl="2"/>
            <a:r>
              <a:rPr lang="en-US" dirty="0"/>
              <a:t>Propulsion systems that meet standards (MIL, </a:t>
            </a:r>
            <a:r>
              <a:rPr lang="en-US" dirty="0" err="1"/>
              <a:t>Stanag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Endurance test modified FAR33</a:t>
            </a:r>
          </a:p>
          <a:p>
            <a:pPr lvl="3"/>
            <a:r>
              <a:rPr lang="en-US" dirty="0"/>
              <a:t>Noise/vibration </a:t>
            </a:r>
          </a:p>
          <a:p>
            <a:pPr lvl="3"/>
            <a:r>
              <a:rPr lang="en-US" dirty="0"/>
              <a:t>Environmental conditions (temperature, altitude/pressure, humidity etc.) </a:t>
            </a:r>
          </a:p>
          <a:p>
            <a:pPr marL="0" lvl="3">
              <a:buFont typeface="Arial" panose="020B0604020202020204" pitchFamily="34" charset="0"/>
              <a:buChar char="•"/>
            </a:pPr>
            <a:r>
              <a:rPr lang="en-US" dirty="0"/>
              <a:t>Quadrotor with hybrid engine/electric systems</a:t>
            </a:r>
          </a:p>
          <a:p>
            <a:pPr lvl="3"/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05934"/>
            <a:ext cx="2895600" cy="128016"/>
          </a:xfrm>
        </p:spPr>
        <p:txBody>
          <a:bodyPr/>
          <a:lstStyle/>
          <a:p>
            <a:r>
              <a:rPr lang="en-US"/>
              <a:t>Choosing the Right Propulsion System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05934"/>
            <a:ext cx="2133600" cy="128016"/>
          </a:xfrm>
        </p:spPr>
        <p:txBody>
          <a:bodyPr/>
          <a:lstStyle/>
          <a:p>
            <a:pPr algn="r"/>
            <a:fld id="{C5A2E38E-3676-4AC9-AE40-117CF2D4B3AC}" type="slidenum">
              <a:rPr lang="en-US" sz="800" b="0" smtClean="0"/>
              <a:pPr algn="r"/>
              <a:t>1</a:t>
            </a:fld>
            <a:endParaRPr lang="en-US" sz="8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69B96A-FCEF-451B-BA57-E33A6E0F34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175033"/>
            <a:ext cx="2809488" cy="11084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ae_16X9 preferred">
  <a:themeElements>
    <a:clrScheme name="SAE_ppt_130415">
      <a:dk1>
        <a:sysClr val="windowText" lastClr="000000"/>
      </a:dk1>
      <a:lt1>
        <a:sysClr val="window" lastClr="FFFFFF"/>
      </a:lt1>
      <a:dk2>
        <a:srgbClr val="616265"/>
      </a:dk2>
      <a:lt2>
        <a:srgbClr val="CACAC8"/>
      </a:lt2>
      <a:accent1>
        <a:srgbClr val="01A0E9"/>
      </a:accent1>
      <a:accent2>
        <a:srgbClr val="005195"/>
      </a:accent2>
      <a:accent3>
        <a:srgbClr val="2EB135"/>
      </a:accent3>
      <a:accent4>
        <a:srgbClr val="FFB201"/>
      </a:accent4>
      <a:accent5>
        <a:srgbClr val="EA7125"/>
      </a:accent5>
      <a:accent6>
        <a:srgbClr val="DC291E"/>
      </a:accent6>
      <a:hlink>
        <a:srgbClr val="005195"/>
      </a:hlink>
      <a:folHlink>
        <a:srgbClr val="01A0E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sae_16X9 preferred.potx</Template>
  <TotalTime>16237</TotalTime>
  <Words>83</Words>
  <Application>Microsoft Office PowerPoint</Application>
  <PresentationFormat>On-screen Show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sae_16X9 preferred</vt:lpstr>
      <vt:lpstr>Market Trends for UAV propulsion systems  Gavin Brett, CEO, Currawong Engineering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SAE International Industry Expert Panel Session: Choosing the Right Propulsion System</dc:title>
  <dc:creator>SAE International</dc:creator>
  <cp:lastModifiedBy>Claire</cp:lastModifiedBy>
  <cp:revision>104</cp:revision>
  <cp:lastPrinted>2018-04-24T01:48:48Z</cp:lastPrinted>
  <dcterms:created xsi:type="dcterms:W3CDTF">2013-05-16T21:51:37Z</dcterms:created>
  <dcterms:modified xsi:type="dcterms:W3CDTF">2018-04-24T01:48:50Z</dcterms:modified>
</cp:coreProperties>
</file>